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Syne Extra Bold"/>
      <p:regular r:id="rId20"/>
    </p:embeddedFont>
    <p:embeddedFont>
      <p:font typeface="Syne"/>
      <p:regular r:id="rId21"/>
    </p:embeddedFont>
    <p:embeddedFont>
      <p:font typeface="Syn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530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Projet d'Informatique Scientifique: Path Finding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058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Cette présentation offre un aperçu structuré de mon projet d'informatique scientifique. Elle aborde les aspects essentiels, de la motivation initiale aux perspectives futures.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876949" y="59944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569" y="600206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71284" y="6357342"/>
            <a:ext cx="337411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par Karl Philippe Jean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1492"/>
            <a:ext cx="11303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Greedy Best-First Search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97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 garantit pas le chemin le plus court, mais explore rapidement vers la cible.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448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 base uniquement sur l’heuristique, sans tenir compte des coûts déjà accumulés.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499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Complexité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: O((n+m).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715583"/>
            <a:ext cx="6244709" cy="18472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133"/>
            <a:ext cx="12317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Discussion et Interprétation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Contexte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785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 projet analyse plusieurs algorithmes de recherche de chemin afin d’évaluer leur efficacité en termes de rapidité et d’optimalité sur différents types de graphes.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039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Analyse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2529959"/>
            <a:ext cx="423898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Les résultats révèlent que Dijkstra est optimal mais lent, A* et WA* sont efficaces grâce à l’heuristique, tandis que BFS et la recherche gloutonne offrent des alternatives plus rapides mais parfois sous-optimales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4786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Évaluation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537954"/>
            <a:ext cx="423898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comparaison des algorithmes met en évidence leurs forces et limites selon la structure du graphe, permettant de choisir la méthode la plus adaptée à chaque situation.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3230" y="55146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15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Perspectives et Travaux Futurs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472696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7645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699510"/>
            <a:ext cx="2494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Extensions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9375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337328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5419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564142"/>
            <a:ext cx="3123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Améliorations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5838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201960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40662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428774"/>
            <a:ext cx="2809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62650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Optimisation de l'algorithme pour les architectures parallèles et application à des problèmes industriels concrets.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213390"/>
            <a:ext cx="3331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Récapitulation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03808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 projet a implémenté plusieurs algorithmes de recherche de chemin (Dijkstra, A*, WA*, BFS, et recherche gloutonne) pour explorer des graphes et trouver les chemins optimaux.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133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65783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65783" y="5703808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Les algorithmes de recherche de chemin, jouent un rôle clé dans divers domaines comme la navigation, les jeux vidéo et les réseaux de transport. Ils optimisent la recherche d'itinéraires.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4363"/>
            <a:ext cx="130702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Introduction et Contexte du Projet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256460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Contexte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80098" y="3135749"/>
            <a:ext cx="6263164" cy="2139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recherche de chemin est un problème central en robotique, planification de trajets, IA et jeux vidéo. Différents algorithmes sont employés selon les contraintes : optimalité ou rapidité. Ce projet explore des approches classiques (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Dijkstra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*,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BFS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) et des variantes (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WA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*, recherche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gloutonne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), comparant leurs performances et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4759" y="256460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Importance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594759" y="3135749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L’étude de ces algorithmes révèle leurs atouts et faiblesses 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4759" y="3692843"/>
            <a:ext cx="62631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Dijkstra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: chemin le plus court garanti, mais coûteux en temps.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4759" y="4484013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* : combine heuristique et optimisation, plus efficace.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4759" y="4918591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WA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* : compromis optimalité/rapidité.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4759" y="5353169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BFS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: utile pour graphes non pondérés.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4759" y="5787747"/>
            <a:ext cx="62631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Recherche gloutonne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: explore les chemins prometteurs, sans garantie d’optimalité.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4759" y="6701433"/>
            <a:ext cx="62631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L'implémentation permet une évaluation pratique de ces compromis.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147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4118" y="2585561"/>
            <a:ext cx="8677513" cy="50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Problématique et Objectifs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4118" y="3331012"/>
            <a:ext cx="6670596" cy="4327803"/>
          </a:xfrm>
          <a:prstGeom prst="roundRect">
            <a:avLst>
              <a:gd name="adj" fmla="val 156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32830" y="3499723"/>
            <a:ext cx="241887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Problématique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32830" y="3848219"/>
            <a:ext cx="6333173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recherche de chemin est un enjeu majeur en informatique. Le choix d'un algorithme (Dijkstra, A*, etc.) dépend du graphe et des contraintes (temps, optimalité). Il faut arbitrer entre précision et efficacité.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32830" y="4718566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Questions clés :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32830" y="5073134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1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Quand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privilégier un algorithme ?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32830" y="5387340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2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Comment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l'optimiser ?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32830" y="5701546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3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Quel compromis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adopter (optimalité/temps) ?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395805" y="3331012"/>
            <a:ext cx="6670596" cy="4327803"/>
          </a:xfrm>
          <a:prstGeom prst="roundRect">
            <a:avLst>
              <a:gd name="adj" fmla="val 156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64517" y="3499723"/>
            <a:ext cx="201477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Objectifs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4517" y="3848219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 projet compare des algorithmes de recherche de chemin afin de :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564517" y="4202787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1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Évaluer l'efficacité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(Dijkstra, A*, WA*, BFS, gloutonne) selon :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564517" y="4516993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Temps d'exécution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564517" y="4831199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Mémoire utilisée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564517" y="5145405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Nombre d’états explorés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7564517" y="5459611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Optimalité du chemin</a:t>
            </a:r>
            <a:pPr algn="l" lvl="1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7564517" y="5773817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2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Déterminer l'influence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du graphe (poids, structure, taille).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564517" y="6088023"/>
            <a:ext cx="633317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3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Optimiser les algorithmes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(heuristiques, paramètres) pour un bon compromis.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7564517" y="6402229"/>
            <a:ext cx="6333173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4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Fournir des recommandations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pour le choix d'algorithme selon l'application (jeux, robotique, etc.).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7564517" y="6974324"/>
            <a:ext cx="6333173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5"/>
            </a:pPr>
            <a:r>
              <a:rPr lang="en-US" sz="1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Développer une implémentation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modulaire pour tester/adapter des algorithmes.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167360" y="0"/>
            <a:ext cx="146304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7360" y="0"/>
            <a:ext cx="1463040" cy="82296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1" y="340281"/>
            <a:ext cx="612934" cy="44700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25868" y="462796"/>
            <a:ext cx="2800350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Méthodes Numériques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225868" y="727710"/>
            <a:ext cx="11512391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Comparaison expérimentale des algorithmes.</a:t>
            </a:r>
            <a:endParaRPr lang="en-US" sz="950" dirty="0"/>
          </a:p>
        </p:txBody>
      </p:sp>
      <p:sp>
        <p:nvSpPr>
          <p:cNvPr id="7" name="Text 3"/>
          <p:cNvSpPr/>
          <p:nvPr/>
        </p:nvSpPr>
        <p:spPr>
          <a:xfrm>
            <a:off x="1225868" y="997387"/>
            <a:ext cx="11512391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1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Modélisation du Graphe 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highlight>
                  <a:srgbClr val="33480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Graph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= carte (nœuds + coûts).</a:t>
            </a:r>
            <a:endParaRPr lang="en-US" sz="950" dirty="0"/>
          </a:p>
        </p:txBody>
      </p:sp>
      <p:sp>
        <p:nvSpPr>
          <p:cNvPr id="8" name="Text 4"/>
          <p:cNvSpPr/>
          <p:nvPr/>
        </p:nvSpPr>
        <p:spPr>
          <a:xfrm>
            <a:off x="1225868" y="1432679"/>
            <a:ext cx="11512391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2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Implémentation des Algorithmes 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Structures adaptées (tas binaire, file d'attente).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1225868" y="1898571"/>
            <a:ext cx="11512391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Calcul du chemin.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1225868" y="2168247"/>
            <a:ext cx="11512391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1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Évaluation des Performances 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Basée sur :</a:t>
            </a:r>
            <a:endParaRPr lang="en-US" sz="950" dirty="0"/>
          </a:p>
        </p:txBody>
      </p:sp>
      <p:sp>
        <p:nvSpPr>
          <p:cNvPr id="11" name="Text 7"/>
          <p:cNvSpPr/>
          <p:nvPr/>
        </p:nvSpPr>
        <p:spPr>
          <a:xfrm>
            <a:off x="1225868" y="2634139"/>
            <a:ext cx="11512391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Tests sur cartes variées.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1225868" y="2903815"/>
            <a:ext cx="11512391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Temps d'exécution.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1225868" y="3142893"/>
            <a:ext cx="11512391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Nombre d'états explorés.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1225868" y="3381970"/>
            <a:ext cx="11512391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Optimalité.</a:t>
            </a:r>
            <a:endParaRPr lang="en-US" sz="950" dirty="0"/>
          </a:p>
        </p:txBody>
      </p:sp>
      <p:sp>
        <p:nvSpPr>
          <p:cNvPr id="15" name="Text 11"/>
          <p:cNvSpPr/>
          <p:nvPr/>
        </p:nvSpPr>
        <p:spPr>
          <a:xfrm>
            <a:off x="1225868" y="3621048"/>
            <a:ext cx="11512391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Mémoire utilisée.</a:t>
            </a:r>
            <a:endParaRPr lang="en-US" sz="950" dirty="0"/>
          </a:p>
        </p:txBody>
      </p:sp>
      <p:sp>
        <p:nvSpPr>
          <p:cNvPr id="16" name="Text 12"/>
          <p:cNvSpPr/>
          <p:nvPr/>
        </p:nvSpPr>
        <p:spPr>
          <a:xfrm>
            <a:off x="1225868" y="3860125"/>
            <a:ext cx="11512391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1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Comparaison des Algorithmes 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Analyse comparative.</a:t>
            </a:r>
            <a:endParaRPr lang="en-US" sz="950" dirty="0"/>
          </a:p>
        </p:txBody>
      </p:sp>
      <p:sp>
        <p:nvSpPr>
          <p:cNvPr id="17" name="Text 13"/>
          <p:cNvSpPr/>
          <p:nvPr/>
        </p:nvSpPr>
        <p:spPr>
          <a:xfrm>
            <a:off x="1225868" y="4295418"/>
            <a:ext cx="11512391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Font typeface="+mj-lt"/>
              <a:buAutoNum type="arabicPeriod" startAt="2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Visualisation des Résultats 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Graphiques comparatifs.</a:t>
            </a:r>
            <a:endParaRPr lang="en-US" sz="95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1" y="4810363"/>
            <a:ext cx="612934" cy="307883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225868" y="4932878"/>
            <a:ext cx="1581864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Modélisation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1225868" y="5197793"/>
            <a:ext cx="11512391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Optimisation (</a:t>
            </a:r>
            <a:pPr algn="l" indent="0" marL="0">
              <a:lnSpc>
                <a:spcPts val="1500"/>
              </a:lnSpc>
              <a:buNone/>
            </a:pPr>
            <a:r>
              <a:rPr lang="en-US" sz="950" b="1" i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A* et WA*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) 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Heuristique, pondération.</a:t>
            </a:r>
            <a:endParaRPr lang="en-US" sz="950" dirty="0"/>
          </a:p>
        </p:txBody>
      </p:sp>
      <p:sp>
        <p:nvSpPr>
          <p:cNvPr id="21" name="Text 16"/>
          <p:cNvSpPr/>
          <p:nvPr/>
        </p:nvSpPr>
        <p:spPr>
          <a:xfrm>
            <a:off x="1225868" y="5633085"/>
            <a:ext cx="11512391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Recherche Exhaustive 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Dijkstra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= optimal, </a:t>
            </a:r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BFS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= rapide.</a:t>
            </a:r>
            <a:endParaRPr lang="en-US" sz="950" dirty="0"/>
          </a:p>
        </p:txBody>
      </p:sp>
      <p:sp>
        <p:nvSpPr>
          <p:cNvPr id="22" name="Text 17"/>
          <p:cNvSpPr/>
          <p:nvPr/>
        </p:nvSpPr>
        <p:spPr>
          <a:xfrm>
            <a:off x="1225868" y="6068378"/>
            <a:ext cx="11512391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Recherche Gloutonne 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Nœud prometteur, rapide (non optimal).</a:t>
            </a:r>
            <a:endParaRPr lang="en-US" sz="950" dirty="0"/>
          </a:p>
        </p:txBody>
      </p:sp>
      <p:sp>
        <p:nvSpPr>
          <p:cNvPr id="23" name="Text 18"/>
          <p:cNvSpPr/>
          <p:nvPr/>
        </p:nvSpPr>
        <p:spPr>
          <a:xfrm>
            <a:off x="1225868" y="6503670"/>
            <a:ext cx="11512391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Modularité et Flexibilité 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Code modulaire.</a:t>
            </a:r>
            <a:endParaRPr lang="en-US" sz="950" dirty="0"/>
          </a:p>
        </p:txBody>
      </p:sp>
      <p:sp>
        <p:nvSpPr>
          <p:cNvPr id="24" name="Text 19"/>
          <p:cNvSpPr/>
          <p:nvPr/>
        </p:nvSpPr>
        <p:spPr>
          <a:xfrm>
            <a:off x="1225868" y="6938963"/>
            <a:ext cx="11512391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Cas Réels et Synthétiques 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Cartes variées.</a:t>
            </a:r>
            <a:endParaRPr lang="en-US" sz="950" dirty="0"/>
          </a:p>
        </p:txBody>
      </p:sp>
      <p:sp>
        <p:nvSpPr>
          <p:cNvPr id="25" name="Text 20"/>
          <p:cNvSpPr/>
          <p:nvPr/>
        </p:nvSpPr>
        <p:spPr>
          <a:xfrm>
            <a:off x="1225868" y="7374255"/>
            <a:ext cx="11512391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Tests de Scalabilité 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Graphes de taille croissante.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Résultats Principaux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57676"/>
            <a:ext cx="552212" cy="5522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46146" y="2319099"/>
            <a:ext cx="419147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Temps d'exécution</a:t>
            </a:r>
            <a:endParaRPr lang="en-US" sz="21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11047"/>
            <a:ext cx="552212" cy="5522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46146" y="357247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Distance</a:t>
            </a:r>
            <a:endParaRPr lang="en-US" sz="21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864418"/>
            <a:ext cx="552212" cy="55221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46146" y="4825841"/>
            <a:ext cx="383678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Chemin parcouru</a:t>
            </a:r>
            <a:endParaRPr lang="en-US" sz="21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117788"/>
            <a:ext cx="552212" cy="55221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546146" y="6079212"/>
            <a:ext cx="295584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États évalués</a:t>
            </a:r>
            <a:endParaRPr lang="en-US" sz="2150" dirty="0"/>
          </a:p>
        </p:txBody>
      </p:sp>
      <p:sp>
        <p:nvSpPr>
          <p:cNvPr id="12" name="Text 5"/>
          <p:cNvSpPr/>
          <p:nvPr/>
        </p:nvSpPr>
        <p:spPr>
          <a:xfrm>
            <a:off x="773073" y="6918484"/>
            <a:ext cx="75978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Illustrations des résultats avec analyse quantitative et comparaison avec la littérature.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748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Breadth-First-Search (Flood Fill)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044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Trouve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 chemin le plus court en nombre de sauts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dans un graphe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non pondéré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095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Utilise une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file FIFO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pour garantir que les sommets sont explorés par ordre de distance croissante.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14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 prend pas en compte les coûts, considère seulement la distance en nombre de cases.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01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Complexité: O(n + m)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780353"/>
            <a:ext cx="6244709" cy="2123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27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Dijkstra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09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Garantit le chemin le plus court.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531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 file de priorité garantit que l’algorithme explore toujours le nœud avec la plus petite distance connue de la source.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582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Complexité: O((n + m) log n).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286839"/>
            <a:ext cx="6244709" cy="27047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20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A*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03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Garantit le chemin le plus court si l’heuristique est admissible (sous-estime toujours le coût réel).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85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Utilise une fonction heuristique pour prioriser les nœuds à explorer.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905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Complexité : O((n+m)log⁡n)O((n + m) \log n)O((n+m)logn) dans le pire des cas.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9956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Il utilise une heuristique pour estimer le coût restant jusqu'à la destination.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8007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A* combine l'efficacité de Dijkstra avec la directionnalité de la recherche gloutonne.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756184"/>
            <a:ext cx="6244709" cy="21819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86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WA*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068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Trouve un chemin sous-optimal, mais plus rapidement que A*.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119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 facteur w pondère l’heuristique pour accélérer la recherche au détriment de l’optimalité.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170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Complexité : O((n+m)log⁡n).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840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482697"/>
            <a:ext cx="6244709" cy="18472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2025-03-27T20:12:34Z</dcterms:created>
  <dcterms:modified xsi:type="dcterms:W3CDTF">2025-03-27T20:12:34Z</dcterms:modified>
</cp:coreProperties>
</file>